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AD0E-B347-4E23-BDFB-FAEA610C7123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26-9ACB-46F6-AB96-A1C5A4647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1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26-9ACB-46F6-AB96-A1C5A46474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0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26-9ACB-46F6-AB96-A1C5A46474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-27384"/>
            <a:ext cx="6753578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Стороны участники проекта Социальное жилье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152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852317"/>
            <a:ext cx="91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Предложения по внедрению проекта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«Стандарт Социальной Ответственности».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г. Ульяновск 2017г.-2020г.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3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9" y="5084932"/>
            <a:ext cx="9003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загрузки отчета пользователь переходит в соответствующий раздел, где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выбирает файл</a:t>
            </a:r>
            <a:r>
              <a:rPr lang="ru-RU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-форма) и нажимает клавишу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загрузить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же он может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образец заполнения и бланк 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875" y="764704"/>
            <a:ext cx="9172876" cy="43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2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9" y="5084932"/>
            <a:ext cx="9003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чего появляется результат по загруженному отчету. Описание предприятия,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выявленные ошибки,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по каждому разделу и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итог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В результате предприятие имеет возможность </a:t>
            </a:r>
            <a:r>
              <a:rPr lang="ru-RU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исправить ошибки и перезагрузить отчет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4081"/>
            <a:ext cx="9170713" cy="43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4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9" y="5084932"/>
            <a:ext cx="9003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же в отдельном разделе будут храниться результаты отчетов по периодам с выводом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ТОП-5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ТОП-30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 ответственных предприятий Ульяновской области, откуда их можно будет скачать и распечатать для отчета органу труда.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8720"/>
            <a:ext cx="9144000" cy="39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40" y="1025352"/>
            <a:ext cx="90033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Открытие Ассоциации Социально Ответственного бизнеса.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тем, что нагрузка на ИОГВ и глав районов достаточно высокая, мы считаем что есть смысл сформировать отдельную структуру, которая будет полностью курировать внедрение и развитие социальной ответственности в регионе на базе данного Стандарта.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 примерный штат Ассоциации: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Руководитель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Зам. руководителя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Секретарь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Юридический отдел(по 1 чел. на каждый район)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Экономический отдел(по 1 чел на каждый район)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8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40" y="1025352"/>
            <a:ext cx="90033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Ассоциации Социально Ответственного бизнеса: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Внедрить на 100% уровень стандарт социально ответственного бизнеса на 100% предприятий региона.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задачи: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базу данных организаций по всем районам города Ульяновска и Димитровграда.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первичный анализ уровня социальной ответственности.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 разработать методы и средства достижения максимального уровня социальной ответственности на предприятии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Контролировать процесс внедрения стандарта социальной ответственности и его поддержания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0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Рост НДФЛ и бюджета региона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25352"/>
            <a:ext cx="9174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результате это даст как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рост заработной платы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предприятии, так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условий труда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примеру: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* В случае роста заработной платы у 5% рабочего населения, на 10%, при средней заработной плате в 23000 рублей в месяц это даст следующий прирост НДФЛ и других налогов и взносов в бюджет: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Прирост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НДФЛ при минимальном внедрении: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300.000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человек*5%*23000 рублей*10%)*13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4485000руб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53.820.000руб./год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плановом показатели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населения, и порядка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(300.000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человек*15%*23000 рублей*20%)*13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	 	</a:t>
            </a:r>
          </a:p>
          <a:p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26910000руб/мес.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322.920.000руб./год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2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44624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Новые рабочие места с достойной заработной платой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25352"/>
            <a:ext cx="9174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На основании проекта планируется открытие новых рабочих мест с достойной заработной платой и потенциалом к расширению, в качестве центра ПФО по стандарту корпоративной социальной в округе, в связи с тем что Ульяновская область является пилотным регионом в данном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При работе с предприятиями в плане внедрения так же планируется открытие новых рабочих мест с достойным уровнем заработной платы, с целью повышения роста уровня социальной ответственности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распоряжения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Губернатора Ульяновской области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Сергея Ивановича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Морозова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354-ПР от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30.06.2016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 Социальной Ответственности»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предприятиях и в организациях области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Ульяновское </a:t>
            </a:r>
            <a:r>
              <a:rPr lang="ru-RU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«В Защиту Человека Труда</a:t>
            </a:r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необходимым создание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информационно-аналитического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программного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комплекса, реализуемого в формате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корпоративного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NEWKSO v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30"/>
            <a:ext cx="4200282" cy="2679490"/>
          </a:xfrm>
          <a:prstGeom prst="rect">
            <a:avLst/>
          </a:prstGeom>
          <a:effectLst>
            <a:glow rad="101600">
              <a:schemeClr val="tx2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229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критерии оценки уровня КСО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-16228" y="1844824"/>
            <a:ext cx="91108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2736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существует следующая система оценки: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62566"/>
              </p:ext>
            </p:extLst>
          </p:nvPr>
        </p:nvGraphicFramePr>
        <p:xfrm>
          <a:off x="269573" y="1844824"/>
          <a:ext cx="8550899" cy="440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166523"/>
                <a:gridCol w="1224136"/>
                <a:gridCol w="1728192"/>
              </a:tblGrid>
              <a:tr h="504056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Критерий оценки</a:t>
                      </a:r>
                      <a:endParaRPr lang="ru-RU" sz="2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Баллы</a:t>
                      </a:r>
                      <a:endParaRPr lang="ru-RU" sz="2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Приоритет</a:t>
                      </a:r>
                      <a:endParaRPr lang="ru-RU" sz="2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занятости работников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0 - 30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работников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16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</a:p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безопасных и комфортных </a:t>
                      </a:r>
                    </a:p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условий труда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22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социального партнёрства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86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ответственность работодателя Ульяновской области вне организации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6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0-160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4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Меры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поощрения работодателей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340768"/>
            <a:ext cx="91108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благодарственным письмом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Стандарта;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Содействие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имиджа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ответственного 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работодателя;</a:t>
            </a:r>
          </a:p>
          <a:p>
            <a:pPr algn="l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 победителя областного этапа всероссийского конкурса «Российская организация высокой социальной эффективности»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равного количества баллов, набранных участниками, предпочтение отдаётся социально ответственному работодателю, включённому в реестр социально ответственных работодателей Ульяновской области.</a:t>
            </a:r>
          </a:p>
          <a:p>
            <a:pPr algn="l"/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2256"/>
            <a:ext cx="4139952" cy="340284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619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400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arenR"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считаем, что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баллов следует </a:t>
            </a: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откорректировать      и перераспределить приоритеты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algn="just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таблице отражены изменения системы </a:t>
            </a:r>
          </a:p>
          <a:p>
            <a:pPr marL="354013" algn="just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начисления баллов с учетом измененных </a:t>
            </a:r>
          </a:p>
          <a:p>
            <a:pPr marL="354013" algn="just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приоритетов по важности для трудящихся.</a:t>
            </a:r>
          </a:p>
          <a:p>
            <a:pPr algn="just"/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37553"/>
              </p:ext>
            </p:extLst>
          </p:nvPr>
        </p:nvGraphicFramePr>
        <p:xfrm>
          <a:off x="323528" y="2132856"/>
          <a:ext cx="8640960" cy="298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155"/>
                <a:gridCol w="921333"/>
                <a:gridCol w="3362220"/>
                <a:gridCol w="88625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Сейчас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Мы предлагаем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Соц.</a:t>
                      </a:r>
                      <a:r>
                        <a:rPr lang="ru-RU" baseline="0" dirty="0" smtClean="0"/>
                        <a:t> партнерство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– 80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Занятость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– 70</a:t>
                      </a:r>
                      <a:endParaRPr lang="ru-RU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Соц. партнерство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– 60</a:t>
                      </a:r>
                      <a:endParaRPr lang="ru-RU" dirty="0"/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– 50</a:t>
                      </a:r>
                      <a:endParaRPr lang="ru-RU" dirty="0"/>
                    </a:p>
                  </a:txBody>
                  <a:tcPr/>
                </a:tc>
              </a:tr>
              <a:tr h="414888">
                <a:tc>
                  <a:txBody>
                    <a:bodyPr/>
                    <a:lstStyle/>
                    <a:p>
                      <a:r>
                        <a:rPr lang="ru-RU" dirty="0" smtClean="0"/>
                        <a:t>Соц. ответственность внешняя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Соц. ответственность внешняя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– 40</a:t>
                      </a:r>
                      <a:endParaRPr lang="ru-RU" dirty="0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0- 160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 – 300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8975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Эффективность модернизации системы баллов: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416175" algn="just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Рост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притока поступления в бюджет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за счет роста оплаты труда и занятости населения</a:t>
            </a:r>
          </a:p>
          <a:p>
            <a:pPr marL="2416175" algn="just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Критерии Оплата и занятость на предприятии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54013" algn="just"/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98901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резкого требования менять социальную            политику организации,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которая является статьей расходов не приносящей прямых доходов, что отразится на ценах.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Данный критерий на третьем месте, рекомендован к постепенному внедрению в рамках стандарта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Безопасные условия труда и внешняя социальная ответственность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важны, но так же несут прямые расходы работодателя, без получения прибыли.</a:t>
            </a: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" y="1412776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результате, если баллы будут распределены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нашему предложению, то:</a:t>
            </a:r>
          </a:p>
          <a:p>
            <a:pPr algn="l"/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цен на продукцию и услуги социально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ответственного бизнеса будет на конкурентном уровне.</a:t>
            </a:r>
          </a:p>
          <a:p>
            <a:pPr algn="just"/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Руководство предприятий будет делать упор на обеспечение максимальной занятости людей труда и фонде оплаты труда, для людей это главное.</a:t>
            </a:r>
          </a:p>
          <a:p>
            <a:pPr algn="just"/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Рост баллов со 160 до 300 дает возможность Министерству давать больше рекомендаций работодателям по росту уровня социальной ответственности по различным направлениям, а самые важные выделить из общей массы ростом баллов (макс. 20 баллов за критерий).</a:t>
            </a: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08110"/>
            <a:ext cx="177235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003316" cy="566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8975" algn="l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Предлагаем разработку и внедрение </a:t>
            </a:r>
          </a:p>
          <a:p>
            <a:pPr marL="3228975"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автоматизированного сервиса подсчета </a:t>
            </a:r>
          </a:p>
          <a:p>
            <a:pPr marL="3228975"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баллов и вывода необходимых отчетов.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02125" indent="-355600" algn="just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«+»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Снизится нагрузка на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ИОГВ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7863"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Ульяновской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 муниципальных образований; </a:t>
            </a:r>
          </a:p>
          <a:p>
            <a:pPr marL="801688" indent="-708025" algn="just" defTabSz="801688"/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«+»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Снизится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орган труда в сфере свода отчетов и предоставления итогов для Губернатора;</a:t>
            </a:r>
          </a:p>
          <a:p>
            <a:pPr marL="801688" indent="-708025" algn="just" defTabSz="801688"/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«+»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Снизится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 времени предприятий на формирование и представление отчетности и получение рекомендаций по внедрению стандарта КСО;</a:t>
            </a:r>
          </a:p>
          <a:p>
            <a:pPr marL="801688" indent="-708025" algn="just" defTabSz="801688"/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«+»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простая система оповещения предприятий об изменениях, новостях и других важных элементов по электронной почте;</a:t>
            </a:r>
          </a:p>
          <a:p>
            <a:pPr marL="801688" indent="-708025" algn="just" defTabSz="801688"/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«+»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по всем вопросам связанным с Социальной Ответственностью.</a:t>
            </a:r>
          </a:p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6731"/>
            <a:ext cx="2928453" cy="21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02" y="188640"/>
            <a:ext cx="6753578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предложения по стандарту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0"/>
            <a:ext cx="213140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180" y="1196752"/>
            <a:ext cx="91108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0" y="908720"/>
            <a:ext cx="9110820" cy="4341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80" y="5445224"/>
            <a:ext cx="9003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и внедрение сервиса даст возможность авторизованным организациям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загрузить отчет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моментально получить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его проверки и рекомендации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78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1040</Words>
  <Application>Microsoft Office PowerPoint</Application>
  <PresentationFormat>Экран (4:3)</PresentationFormat>
  <Paragraphs>196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KU</cp:lastModifiedBy>
  <cp:revision>54</cp:revision>
  <dcterms:created xsi:type="dcterms:W3CDTF">2016-08-15T16:56:56Z</dcterms:created>
  <dcterms:modified xsi:type="dcterms:W3CDTF">2017-03-13T13:31:44Z</dcterms:modified>
</cp:coreProperties>
</file>